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4"/>
  </p:sldMasterIdLst>
  <p:sldIdLst>
    <p:sldId id="256" r:id="rId5"/>
    <p:sldId id="265" r:id="rId6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65AF5-3770-4EED-A7ED-0EFA41E6A9A4}" v="35" dt="2020-03-28T20:50:03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>
        <p:scale>
          <a:sx n="81" d="100"/>
          <a:sy n="81" d="100"/>
        </p:scale>
        <p:origin x="-179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2" Type="http://schemas.microsoft.com/office/2016/11/relationships/changesInfo" Target="changesInfos/changesInfo1.xml"/><Relationship Id="rId13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ir, Marla" userId="d3e2a13d-563e-44b8-94c0-3996090485c5" providerId="ADAL" clId="{64190A89-DA7B-4D8D-91F9-DADBE2DEB0FB}"/>
    <pc:docChg chg="undo custSel addSld delSld modSld">
      <pc:chgData name="Blair, Marla" userId="d3e2a13d-563e-44b8-94c0-3996090485c5" providerId="ADAL" clId="{64190A89-DA7B-4D8D-91F9-DADBE2DEB0FB}" dt="2020-03-28T20:50:11.812" v="1084" actId="1076"/>
      <pc:docMkLst>
        <pc:docMk/>
      </pc:docMkLst>
      <pc:sldChg chg="addSp delSp modSp add del">
        <pc:chgData name="Blair, Marla" userId="d3e2a13d-563e-44b8-94c0-3996090485c5" providerId="ADAL" clId="{64190A89-DA7B-4D8D-91F9-DADBE2DEB0FB}" dt="2020-03-28T20:50:11.812" v="1084" actId="1076"/>
        <pc:sldMkLst>
          <pc:docMk/>
          <pc:sldMk cId="0" sldId="256"/>
        </pc:sldMkLst>
        <pc:spChg chg="mod">
          <ac:chgData name="Blair, Marla" userId="d3e2a13d-563e-44b8-94c0-3996090485c5" providerId="ADAL" clId="{64190A89-DA7B-4D8D-91F9-DADBE2DEB0FB}" dt="2020-03-28T20:16:01.858" v="521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Blair, Marla" userId="d3e2a13d-563e-44b8-94c0-3996090485c5" providerId="ADAL" clId="{64190A89-DA7B-4D8D-91F9-DADBE2DEB0FB}" dt="2020-03-28T20:09:47.012" v="500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Blair, Marla" userId="d3e2a13d-563e-44b8-94c0-3996090485c5" providerId="ADAL" clId="{64190A89-DA7B-4D8D-91F9-DADBE2DEB0FB}" dt="2020-03-28T20:50:11.812" v="1084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Blair, Marla" userId="d3e2a13d-563e-44b8-94c0-3996090485c5" providerId="ADAL" clId="{64190A89-DA7B-4D8D-91F9-DADBE2DEB0FB}" dt="2020-03-28T20:41:09.017" v="950" actId="2057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Blair, Marla" userId="d3e2a13d-563e-44b8-94c0-3996090485c5" providerId="ADAL" clId="{64190A89-DA7B-4D8D-91F9-DADBE2DEB0FB}" dt="2020-03-28T20:11:02.244" v="502" actId="1076"/>
          <ac:spMkLst>
            <pc:docMk/>
            <pc:sldMk cId="0" sldId="256"/>
            <ac:spMk id="12" creationId="{00000000-0000-0000-0000-000000000000}"/>
          </ac:spMkLst>
        </pc:spChg>
        <pc:picChg chg="del">
          <ac:chgData name="Blair, Marla" userId="d3e2a13d-563e-44b8-94c0-3996090485c5" providerId="ADAL" clId="{64190A89-DA7B-4D8D-91F9-DADBE2DEB0FB}" dt="2020-03-28T20:14:45.725" v="504" actId="478"/>
          <ac:picMkLst>
            <pc:docMk/>
            <pc:sldMk cId="0" sldId="256"/>
            <ac:picMk id="1028" creationId="{572CC60C-5222-44A4-AE3F-406D18FF95BD}"/>
          </ac:picMkLst>
        </pc:picChg>
        <pc:picChg chg="add del">
          <ac:chgData name="Blair, Marla" userId="d3e2a13d-563e-44b8-94c0-3996090485c5" providerId="ADAL" clId="{64190A89-DA7B-4D8D-91F9-DADBE2DEB0FB}" dt="2020-03-28T20:14:45.725" v="504" actId="478"/>
          <ac:picMkLst>
            <pc:docMk/>
            <pc:sldMk cId="0" sldId="256"/>
            <ac:picMk id="1032" creationId="{CE16D67B-E8CE-4351-B9D5-F0869E1DD335}"/>
          </ac:picMkLst>
        </pc:picChg>
        <pc:picChg chg="add mod">
          <ac:chgData name="Blair, Marla" userId="d3e2a13d-563e-44b8-94c0-3996090485c5" providerId="ADAL" clId="{64190A89-DA7B-4D8D-91F9-DADBE2DEB0FB}" dt="2020-03-28T20:15:38.755" v="515" actId="1076"/>
          <ac:picMkLst>
            <pc:docMk/>
            <pc:sldMk cId="0" sldId="256"/>
            <ac:picMk id="1034" creationId="{9A85E82D-E722-4B8B-8AB1-D47A89DD4A36}"/>
          </ac:picMkLst>
        </pc:picChg>
      </pc:sldChg>
      <pc:sldChg chg="del">
        <pc:chgData name="Blair, Marla" userId="d3e2a13d-563e-44b8-94c0-3996090485c5" providerId="ADAL" clId="{64190A89-DA7B-4D8D-91F9-DADBE2DEB0FB}" dt="2020-03-28T20:39:23.921" v="909" actId="2696"/>
        <pc:sldMkLst>
          <pc:docMk/>
          <pc:sldMk cId="3959308978" sldId="257"/>
        </pc:sldMkLst>
      </pc:sldChg>
      <pc:sldChg chg="del">
        <pc:chgData name="Blair, Marla" userId="d3e2a13d-563e-44b8-94c0-3996090485c5" providerId="ADAL" clId="{64190A89-DA7B-4D8D-91F9-DADBE2DEB0FB}" dt="2020-03-28T20:39:24.900" v="910" actId="2696"/>
        <pc:sldMkLst>
          <pc:docMk/>
          <pc:sldMk cId="3240680759" sldId="258"/>
        </pc:sldMkLst>
      </pc:sldChg>
      <pc:sldChg chg="del">
        <pc:chgData name="Blair, Marla" userId="d3e2a13d-563e-44b8-94c0-3996090485c5" providerId="ADAL" clId="{64190A89-DA7B-4D8D-91F9-DADBE2DEB0FB}" dt="2020-03-28T20:39:25.537" v="911" actId="2696"/>
        <pc:sldMkLst>
          <pc:docMk/>
          <pc:sldMk cId="3180700716" sldId="259"/>
        </pc:sldMkLst>
      </pc:sldChg>
      <pc:sldChg chg="del">
        <pc:chgData name="Blair, Marla" userId="d3e2a13d-563e-44b8-94c0-3996090485c5" providerId="ADAL" clId="{64190A89-DA7B-4D8D-91F9-DADBE2DEB0FB}" dt="2020-03-28T20:39:26.348" v="912" actId="2696"/>
        <pc:sldMkLst>
          <pc:docMk/>
          <pc:sldMk cId="725403081" sldId="260"/>
        </pc:sldMkLst>
      </pc:sldChg>
      <pc:sldChg chg="del">
        <pc:chgData name="Blair, Marla" userId="d3e2a13d-563e-44b8-94c0-3996090485c5" providerId="ADAL" clId="{64190A89-DA7B-4D8D-91F9-DADBE2DEB0FB}" dt="2020-03-28T20:39:27.028" v="913" actId="2696"/>
        <pc:sldMkLst>
          <pc:docMk/>
          <pc:sldMk cId="1585294357" sldId="261"/>
        </pc:sldMkLst>
      </pc:sldChg>
      <pc:sldChg chg="del">
        <pc:chgData name="Blair, Marla" userId="d3e2a13d-563e-44b8-94c0-3996090485c5" providerId="ADAL" clId="{64190A89-DA7B-4D8D-91F9-DADBE2DEB0FB}" dt="2020-03-28T20:39:27.801" v="914" actId="2696"/>
        <pc:sldMkLst>
          <pc:docMk/>
          <pc:sldMk cId="2683263028" sldId="262"/>
        </pc:sldMkLst>
      </pc:sldChg>
      <pc:sldChg chg="del">
        <pc:chgData name="Blair, Marla" userId="d3e2a13d-563e-44b8-94c0-3996090485c5" providerId="ADAL" clId="{64190A89-DA7B-4D8D-91F9-DADBE2DEB0FB}" dt="2020-03-28T20:39:28.734" v="915" actId="2696"/>
        <pc:sldMkLst>
          <pc:docMk/>
          <pc:sldMk cId="618825119" sldId="263"/>
        </pc:sldMkLst>
      </pc:sldChg>
      <pc:sldChg chg="del">
        <pc:chgData name="Blair, Marla" userId="d3e2a13d-563e-44b8-94c0-3996090485c5" providerId="ADAL" clId="{64190A89-DA7B-4D8D-91F9-DADBE2DEB0FB}" dt="2020-03-28T20:39:29.550" v="916" actId="2696"/>
        <pc:sldMkLst>
          <pc:docMk/>
          <pc:sldMk cId="481867580" sldId="264"/>
        </pc:sldMkLst>
      </pc:sldChg>
      <pc:sldChg chg="addSp delSp modSp add del">
        <pc:chgData name="Blair, Marla" userId="d3e2a13d-563e-44b8-94c0-3996090485c5" providerId="ADAL" clId="{64190A89-DA7B-4D8D-91F9-DADBE2DEB0FB}" dt="2020-03-28T20:49:33.223" v="983" actId="2696"/>
        <pc:sldMkLst>
          <pc:docMk/>
          <pc:sldMk cId="159916712" sldId="265"/>
        </pc:sldMkLst>
        <pc:spChg chg="mod">
          <ac:chgData name="Blair, Marla" userId="d3e2a13d-563e-44b8-94c0-3996090485c5" providerId="ADAL" clId="{64190A89-DA7B-4D8D-91F9-DADBE2DEB0FB}" dt="2020-03-28T20:32:02.285" v="905" actId="1076"/>
          <ac:spMkLst>
            <pc:docMk/>
            <pc:sldMk cId="159916712" sldId="265"/>
            <ac:spMk id="3" creationId="{00000000-0000-0000-0000-000000000000}"/>
          </ac:spMkLst>
        </pc:spChg>
        <pc:spChg chg="mod">
          <ac:chgData name="Blair, Marla" userId="d3e2a13d-563e-44b8-94c0-3996090485c5" providerId="ADAL" clId="{64190A89-DA7B-4D8D-91F9-DADBE2DEB0FB}" dt="2020-03-28T20:39:47.192" v="917" actId="207"/>
          <ac:spMkLst>
            <pc:docMk/>
            <pc:sldMk cId="159916712" sldId="265"/>
            <ac:spMk id="5" creationId="{00000000-0000-0000-0000-000000000000}"/>
          </ac:spMkLst>
        </pc:spChg>
        <pc:spChg chg="mod">
          <ac:chgData name="Blair, Marla" userId="d3e2a13d-563e-44b8-94c0-3996090485c5" providerId="ADAL" clId="{64190A89-DA7B-4D8D-91F9-DADBE2DEB0FB}" dt="2020-03-28T20:40:49.462" v="931" actId="20577"/>
          <ac:spMkLst>
            <pc:docMk/>
            <pc:sldMk cId="159916712" sldId="265"/>
            <ac:spMk id="10" creationId="{00000000-0000-0000-0000-000000000000}"/>
          </ac:spMkLst>
        </pc:spChg>
        <pc:picChg chg="del">
          <ac:chgData name="Blair, Marla" userId="d3e2a13d-563e-44b8-94c0-3996090485c5" providerId="ADAL" clId="{64190A89-DA7B-4D8D-91F9-DADBE2DEB0FB}" dt="2020-03-28T20:29:34.542" v="894" actId="478"/>
          <ac:picMkLst>
            <pc:docMk/>
            <pc:sldMk cId="159916712" sldId="265"/>
            <ac:picMk id="1034" creationId="{9A85E82D-E722-4B8B-8AB1-D47A89DD4A36}"/>
          </ac:picMkLst>
        </pc:picChg>
        <pc:picChg chg="add del mod">
          <ac:chgData name="Blair, Marla" userId="d3e2a13d-563e-44b8-94c0-3996090485c5" providerId="ADAL" clId="{64190A89-DA7B-4D8D-91F9-DADBE2DEB0FB}" dt="2020-03-28T20:31:28.517" v="900" actId="478"/>
          <ac:picMkLst>
            <pc:docMk/>
            <pc:sldMk cId="159916712" sldId="265"/>
            <ac:picMk id="2050" creationId="{0671BD38-662A-4983-A365-6F4DB6AF8BC7}"/>
          </ac:picMkLst>
        </pc:picChg>
        <pc:picChg chg="add del mod">
          <ac:chgData name="Blair, Marla" userId="d3e2a13d-563e-44b8-94c0-3996090485c5" providerId="ADAL" clId="{64190A89-DA7B-4D8D-91F9-DADBE2DEB0FB}" dt="2020-03-28T20:31:28.517" v="900" actId="478"/>
          <ac:picMkLst>
            <pc:docMk/>
            <pc:sldMk cId="159916712" sldId="265"/>
            <ac:picMk id="2052" creationId="{8C363FC7-1EF2-4339-84EA-C9CCDDEAE29D}"/>
          </ac:picMkLst>
        </pc:picChg>
        <pc:picChg chg="add mod">
          <ac:chgData name="Blair, Marla" userId="d3e2a13d-563e-44b8-94c0-3996090485c5" providerId="ADAL" clId="{64190A89-DA7B-4D8D-91F9-DADBE2DEB0FB}" dt="2020-03-28T20:32:13.727" v="908" actId="1076"/>
          <ac:picMkLst>
            <pc:docMk/>
            <pc:sldMk cId="159916712" sldId="265"/>
            <ac:picMk id="2054" creationId="{45FBF087-787E-4351-911B-CF7AC80109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0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8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063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89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74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52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42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8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9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7519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4109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1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0061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4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B9670F-4935-4954-8B72-9BDE452851B3}" type="datetimeFigureOut">
              <a:rPr lang="en-US" smtClean="0"/>
              <a:pPr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17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  <p:sldLayoutId id="21474839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s://www.youtube.com/watch?v=BtN-goy9VOY&amp;feature=share&amp;app=desktop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s://www.ted.com/talks/larry_lagerstrom_einstein_s_miracle_year?language=en%23t-5353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19431"/>
            <a:ext cx="77724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Welcome to Earth Science Online!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797716"/>
            <a:ext cx="3026894" cy="79166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1300" b="1" dirty="0" smtClean="0">
                <a:solidFill>
                  <a:schemeClr val="tx1"/>
                </a:solidFill>
              </a:rPr>
              <a:t>Karin Johnson</a:t>
            </a:r>
          </a:p>
          <a:p>
            <a:pPr algn="l"/>
            <a:r>
              <a:rPr lang="en-US" sz="1300" b="1" dirty="0" smtClean="0">
                <a:solidFill>
                  <a:schemeClr val="tx1"/>
                </a:solidFill>
              </a:rPr>
              <a:t>johnsonk3@</a:t>
            </a:r>
            <a:r>
              <a:rPr lang="en-US" sz="1300" b="1" dirty="0">
                <a:solidFill>
                  <a:schemeClr val="tx1"/>
                </a:solidFill>
              </a:rPr>
              <a:t>leonschools.net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9257" y="9320227"/>
            <a:ext cx="1053237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Add fun clip art, pic of you/fam … personalize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564" y="1551563"/>
            <a:ext cx="4876800" cy="38164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Learning Goal of the Week:</a:t>
            </a:r>
          </a:p>
          <a:p>
            <a:r>
              <a:rPr lang="en-US" sz="1200" dirty="0"/>
              <a:t> </a:t>
            </a:r>
            <a:r>
              <a:rPr lang="en-US" sz="1600" dirty="0"/>
              <a:t>Students will be able to describe how waves carry energy</a:t>
            </a:r>
          </a:p>
          <a:p>
            <a:endParaRPr lang="en-US" sz="1200" dirty="0"/>
          </a:p>
          <a:p>
            <a:r>
              <a:rPr lang="en-US" b="1" dirty="0">
                <a:solidFill>
                  <a:srgbClr val="FFFF00"/>
                </a:solidFill>
              </a:rPr>
              <a:t>Assignment Schedule for This Week:</a:t>
            </a:r>
          </a:p>
          <a:p>
            <a:r>
              <a:rPr lang="en-US" b="1" dirty="0">
                <a:solidFill>
                  <a:srgbClr val="FF0000"/>
                </a:solidFill>
              </a:rPr>
              <a:t>M: </a:t>
            </a:r>
            <a:r>
              <a:rPr lang="en-US" b="1" dirty="0"/>
              <a:t>Read the article, “Surfer’s Up”  </a:t>
            </a:r>
            <a:r>
              <a:rPr lang="en-US" b="1" dirty="0" smtClean="0"/>
              <a:t>and</a:t>
            </a:r>
          </a:p>
          <a:p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smtClean="0"/>
              <a:t>  highlight </a:t>
            </a:r>
            <a:r>
              <a:rPr lang="en-US" b="1" dirty="0"/>
              <a:t>key points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T</a:t>
            </a:r>
            <a:r>
              <a:rPr lang="en-US" b="1" dirty="0">
                <a:solidFill>
                  <a:srgbClr val="FF0000"/>
                </a:solidFill>
              </a:rPr>
              <a:t>: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Reread </a:t>
            </a:r>
            <a:r>
              <a:rPr lang="en-US" b="1" dirty="0"/>
              <a:t>article and answer questions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W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/>
              <a:t>Finish article and questions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TH: </a:t>
            </a:r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Enrichment Opportunity:    </a:t>
            </a:r>
            <a:r>
              <a:rPr lang="en-US" b="1" dirty="0"/>
              <a:t>Watch the Brain POP: Waves and take the online quiz to test your knowledge, see Related Reading-Sports tab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F</a:t>
            </a:r>
            <a:r>
              <a:rPr lang="en-US" b="1" dirty="0">
                <a:solidFill>
                  <a:srgbClr val="FF0000"/>
                </a:solidFill>
              </a:rPr>
              <a:t>: Submit work by noon!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910630"/>
            <a:ext cx="4800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Dates:  March 30 – April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599" y="4545648"/>
            <a:ext cx="2895600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Need help? </a:t>
            </a:r>
          </a:p>
          <a:p>
            <a:pPr algn="ctr"/>
            <a:r>
              <a:rPr lang="en-US" sz="1600" dirty="0"/>
              <a:t>Email or send me a message through teams. Visit me on our class TEAMS page during my office hours: Monday-Friday</a:t>
            </a:r>
          </a:p>
          <a:p>
            <a:pPr algn="ctr"/>
            <a:r>
              <a:rPr lang="en-US" sz="1600" dirty="0"/>
              <a:t>11:00 a.m. – 1:00 p.m.</a:t>
            </a:r>
          </a:p>
          <a:p>
            <a:endParaRPr lang="en-US" dirty="0"/>
          </a:p>
        </p:txBody>
      </p:sp>
      <p:pic>
        <p:nvPicPr>
          <p:cNvPr id="1030" name="Picture 6" descr="Planet earth satellite image">
            <a:extLst>
              <a:ext uri="{FF2B5EF4-FFF2-40B4-BE49-F238E27FC236}">
                <a16:creationId xmlns:a16="http://schemas.microsoft.com/office/drawing/2014/main" xmlns="" id="{3D595850-5EC8-4D2B-8003-6ED20A679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667324"/>
            <a:ext cx="3581400" cy="169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alifornia's Best Surfing Waves">
            <a:extLst>
              <a:ext uri="{FF2B5EF4-FFF2-40B4-BE49-F238E27FC236}">
                <a16:creationId xmlns:a16="http://schemas.microsoft.com/office/drawing/2014/main" xmlns="" id="{9A85E82D-E722-4B8B-8AB1-D47A89DD4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25037"/>
            <a:ext cx="2600636" cy="130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0" y="2438401"/>
            <a:ext cx="365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Interesting Science </a:t>
            </a:r>
            <a:r>
              <a:rPr lang="en-US" b="1" dirty="0" err="1"/>
              <a:t>Videoclip</a:t>
            </a:r>
            <a:r>
              <a:rPr lang="en-US" b="1" dirty="0"/>
              <a:t>:</a:t>
            </a:r>
          </a:p>
          <a:p>
            <a:pPr algn="ctr"/>
            <a:r>
              <a:rPr lang="en-US" dirty="0"/>
              <a:t>Coronavirus explained </a:t>
            </a:r>
            <a:r>
              <a:rPr lang="en-US" dirty="0">
                <a:hlinkClick r:id="rId4"/>
              </a:rPr>
              <a:t>https://www.youtube.com/watch?v=BtN-goy9VOY&amp;feature=share&amp;app=desktop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19431"/>
            <a:ext cx="77724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Welcome to Earth Science Online!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562600"/>
            <a:ext cx="3352800" cy="79166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1300" b="1" dirty="0" smtClean="0">
                <a:solidFill>
                  <a:schemeClr val="tx1"/>
                </a:solidFill>
              </a:rPr>
              <a:t>Karin Johnson</a:t>
            </a:r>
          </a:p>
          <a:p>
            <a:pPr algn="l"/>
            <a:r>
              <a:rPr lang="en-US" sz="1300" b="1" dirty="0" smtClean="0">
                <a:solidFill>
                  <a:schemeClr val="tx1"/>
                </a:solidFill>
              </a:rPr>
              <a:t>Johnsonk3</a:t>
            </a:r>
            <a:r>
              <a:rPr lang="en-US" sz="1300" b="1" dirty="0" smtClean="0">
                <a:solidFill>
                  <a:schemeClr val="tx1"/>
                </a:solidFill>
              </a:rPr>
              <a:t>@</a:t>
            </a:r>
            <a:r>
              <a:rPr lang="en-US" sz="1300" b="1" dirty="0">
                <a:solidFill>
                  <a:schemeClr val="tx1"/>
                </a:solidFill>
              </a:rPr>
              <a:t>leonschools.net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9257" y="9320227"/>
            <a:ext cx="1053237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Add fun clip art, pic of you/fam … personalize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564" y="1551563"/>
            <a:ext cx="487680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Learning Goal of the Week:</a:t>
            </a:r>
          </a:p>
          <a:p>
            <a:r>
              <a:rPr lang="en-US" sz="1200" dirty="0"/>
              <a:t> </a:t>
            </a:r>
            <a:r>
              <a:rPr lang="en-US" sz="1600" dirty="0"/>
              <a:t>Students will be able to describe how waves carry energy</a:t>
            </a:r>
          </a:p>
          <a:p>
            <a:endParaRPr lang="en-US" sz="1200" dirty="0"/>
          </a:p>
          <a:p>
            <a:r>
              <a:rPr lang="en-US" b="1" dirty="0">
                <a:solidFill>
                  <a:srgbClr val="FFFF00"/>
                </a:solidFill>
              </a:rPr>
              <a:t>Assignment Schedule for This Week: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M: </a:t>
            </a:r>
            <a:r>
              <a:rPr lang="en-US" sz="1400" b="1" dirty="0"/>
              <a:t>Read the article, “Was Einstein A Space Alien”  and highlight key points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T:  </a:t>
            </a:r>
            <a:r>
              <a:rPr lang="en-US" sz="1400" b="1" dirty="0"/>
              <a:t>Reread article and answer questions 1-6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W: </a:t>
            </a:r>
            <a:r>
              <a:rPr lang="en-US" sz="1400" b="1" dirty="0"/>
              <a:t>Answer the discussion questions-you may collaborate with another student or your parent to discuss questions before answering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TH</a:t>
            </a:r>
            <a:r>
              <a:rPr lang="en-US" sz="1400" b="1" dirty="0" smtClean="0">
                <a:solidFill>
                  <a:srgbClr val="FF0000"/>
                </a:solidFill>
              </a:rPr>
              <a:t>: </a:t>
            </a:r>
            <a:r>
              <a:rPr lang="en-US" sz="1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Enrichment Opportunity:    </a:t>
            </a:r>
            <a:r>
              <a:rPr lang="en-US" sz="1400" b="1" dirty="0"/>
              <a:t>Watch the Brain POP:  Albert Einstein and take the online quiz to test your knowledge, see Related Reading tabs also to learn more about Einstein!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F: Submit work by noon!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910630"/>
            <a:ext cx="4800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Dates: April 6– April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599" y="4545648"/>
            <a:ext cx="2895600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Need help? </a:t>
            </a:r>
          </a:p>
          <a:p>
            <a:pPr algn="ctr"/>
            <a:r>
              <a:rPr lang="en-US" sz="1600" dirty="0"/>
              <a:t>Email or send me a message through teams. Visit me on our class TEAMS page during my office hours: Monday-Friday</a:t>
            </a:r>
          </a:p>
          <a:p>
            <a:pPr algn="ctr"/>
            <a:r>
              <a:rPr lang="en-US" sz="1600" dirty="0"/>
              <a:t>11:00 a.m. – 1:00 p.m.</a:t>
            </a:r>
          </a:p>
          <a:p>
            <a:endParaRPr lang="en-US" dirty="0"/>
          </a:p>
        </p:txBody>
      </p:sp>
      <p:pic>
        <p:nvPicPr>
          <p:cNvPr id="1030" name="Picture 6" descr="Planet earth satellite image">
            <a:extLst>
              <a:ext uri="{FF2B5EF4-FFF2-40B4-BE49-F238E27FC236}">
                <a16:creationId xmlns:a16="http://schemas.microsoft.com/office/drawing/2014/main" xmlns="" id="{3D595850-5EC8-4D2B-8003-6ED20A679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875" y="667324"/>
            <a:ext cx="3519525" cy="14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he Unforgettable Albert Einstein">
            <a:extLst>
              <a:ext uri="{FF2B5EF4-FFF2-40B4-BE49-F238E27FC236}">
                <a16:creationId xmlns:a16="http://schemas.microsoft.com/office/drawing/2014/main" xmlns="" id="{45FBF087-787E-4351-911B-CF7AC8010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255230"/>
            <a:ext cx="1769813" cy="159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0200" y="2362200"/>
            <a:ext cx="350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Interesting Science </a:t>
            </a:r>
            <a:r>
              <a:rPr lang="en-US" b="1" dirty="0" err="1"/>
              <a:t>Videoclip</a:t>
            </a:r>
            <a:r>
              <a:rPr lang="en-US" b="1" dirty="0"/>
              <a:t>:</a:t>
            </a:r>
          </a:p>
          <a:p>
            <a:pPr algn="ctr"/>
            <a:r>
              <a:rPr lang="en-US" dirty="0"/>
              <a:t>Einstein’s Miracle Year</a:t>
            </a:r>
          </a:p>
          <a:p>
            <a:pPr algn="ctr"/>
            <a:r>
              <a:rPr lang="en-US" dirty="0">
                <a:hlinkClick r:id="rId4"/>
              </a:rPr>
              <a:t>https://www.ted.com/talks/larry_lagerstrom_einstein_s_miracle_year?language=en#t-5353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6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A5AF5060D6340A52C780C00707842" ma:contentTypeVersion="13" ma:contentTypeDescription="Create a new document." ma:contentTypeScope="" ma:versionID="fe5035fbc8281b3e989d3f2106dd5166">
  <xsd:schema xmlns:xsd="http://www.w3.org/2001/XMLSchema" xmlns:xs="http://www.w3.org/2001/XMLSchema" xmlns:p="http://schemas.microsoft.com/office/2006/metadata/properties" xmlns:ns3="61068519-05b4-40cd-a399-dcb0e186b14a" xmlns:ns4="8c8e7018-5074-4b1a-b664-a40997db3828" targetNamespace="http://schemas.microsoft.com/office/2006/metadata/properties" ma:root="true" ma:fieldsID="302e2378895c6231ba1f3bf6dc46e9cf" ns3:_="" ns4:_="">
    <xsd:import namespace="61068519-05b4-40cd-a399-dcb0e186b14a"/>
    <xsd:import namespace="8c8e7018-5074-4b1a-b664-a40997db382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68519-05b4-40cd-a399-dcb0e186b1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e7018-5074-4b1a-b664-a40997db38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FA3A68-6F7B-4B17-A669-A99B62D0E9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57799D-075F-496A-AB56-DB3258C32283}">
  <ds:schemaRefs>
    <ds:schemaRef ds:uri="8c8e7018-5074-4b1a-b664-a40997db3828"/>
    <ds:schemaRef ds:uri="http://schemas.microsoft.com/office/2006/metadata/properties"/>
    <ds:schemaRef ds:uri="http://purl.org/dc/dcmitype/"/>
    <ds:schemaRef ds:uri="http://schemas.openxmlformats.org/package/2006/metadata/core-properties"/>
    <ds:schemaRef ds:uri="61068519-05b4-40cd-a399-dcb0e186b14a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8F08CB6-63E7-43AB-A0A3-48A1BCFC49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68519-05b4-40cd-a399-dcb0e186b14a"/>
    <ds:schemaRef ds:uri="8c8e7018-5074-4b1a-b664-a40997db38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{FF43B8B5-AD24-7D46-8587-1FF37CB75D13}tf10001062</Template>
  <TotalTime>1672</TotalTime>
  <Words>387</Words>
  <Application>Microsoft Macintosh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Ion</vt:lpstr>
      <vt:lpstr>Welcome to Earth Science Online!</vt:lpstr>
      <vt:lpstr>Welcome to Earth Science Online!</vt:lpstr>
    </vt:vector>
  </TitlesOfParts>
  <Company>Leon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Week ___</dc:title>
  <dc:creator>lowej</dc:creator>
  <cp:lastModifiedBy>Karin Johnson</cp:lastModifiedBy>
  <cp:revision>21</cp:revision>
  <cp:lastPrinted>2014-01-06T14:49:46Z</cp:lastPrinted>
  <dcterms:created xsi:type="dcterms:W3CDTF">2012-06-04T13:32:18Z</dcterms:created>
  <dcterms:modified xsi:type="dcterms:W3CDTF">2020-04-02T19:20:21Z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0x01010076CA5AF5060D6340A52C780C00707842</vt:lpwstr>
  </property>
</Properties>
</file>